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14C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558" autoAdjust="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1B03E-E7B9-4FAA-AA1D-7930D718D8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C3FD5-E0EB-481A-A24F-103B4BF8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3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C3FD5-E0EB-481A-A24F-103B4BF80F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3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C3FD5-E0EB-481A-A24F-103B4BF80F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8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C3FD5-E0EB-481A-A24F-103B4BF80F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3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E9C5-169B-4574-8929-60C59302E7CC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AA73-F2A6-4CF6-A799-DF0FFD5F9AD6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7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BFDD-D678-4B16-B7DA-4DE12AC18ACA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0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FF52-3CAE-4EB3-93D1-B9CD4A85EAD5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7685" y="6500676"/>
            <a:ext cx="2743200" cy="365125"/>
          </a:xfrm>
        </p:spPr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2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408-C35B-477D-90C9-1F92218B8295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9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BE34-199A-41B0-99E7-24DDEF3B35D0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2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CE91-3539-45FE-B496-04A4E84628C5}" type="datetime1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7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DCDB-9EA3-430C-8280-F8E8A3BE6EFB}" type="datetime1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0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DEA2-3723-4034-A876-CA02BC67D46C}" type="datetime1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0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3E2A-2719-431A-A276-7E2A00CF509D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2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09-E5A7-41EF-9CB7-DD113E8E57EC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8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68621-D686-4E64-BB9F-85EA3E03042A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6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60313"/>
            <a:ext cx="9144000" cy="128927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8900" b="1" u="sng" dirty="0" smtClean="0"/>
              <a:t>Query Processing</a:t>
            </a:r>
            <a:br>
              <a:rPr lang="en-US" sz="8900" b="1" u="sng" dirty="0" smtClean="0"/>
            </a:br>
            <a:r>
              <a:rPr lang="en-US" sz="4000" b="1" dirty="0" smtClean="0"/>
              <a:t>Part </a:t>
            </a:r>
            <a:r>
              <a:rPr lang="en-US" sz="4000" b="1" dirty="0" smtClean="0"/>
              <a:t>II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657" y="904551"/>
            <a:ext cx="9144000" cy="1655762"/>
          </a:xfrm>
        </p:spPr>
        <p:txBody>
          <a:bodyPr/>
          <a:lstStyle/>
          <a:p>
            <a:r>
              <a:rPr lang="en-US" dirty="0" smtClean="0"/>
              <a:t>CS- 212</a:t>
            </a:r>
          </a:p>
          <a:p>
            <a:r>
              <a:rPr lang="en-US" dirty="0" smtClean="0"/>
              <a:t>Distributed Database Systems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3657" y="4594756"/>
            <a:ext cx="9144000" cy="133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Ms. Mariam </a:t>
            </a:r>
            <a:r>
              <a:rPr lang="en-US" dirty="0" err="1" smtClean="0"/>
              <a:t>Nosheen</a:t>
            </a:r>
            <a:endParaRPr lang="en-US" dirty="0" smtClean="0"/>
          </a:p>
          <a:p>
            <a:r>
              <a:rPr lang="en-US" dirty="0" smtClean="0"/>
              <a:t>Computer Science Department, LCWU, </a:t>
            </a:r>
            <a:r>
              <a:rPr lang="en-US" dirty="0" err="1" smtClean="0"/>
              <a:t>Lhr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Rewriting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496"/>
            <a:ext cx="5503606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Convert relational calculus to relational algebra</a:t>
            </a:r>
          </a:p>
          <a:p>
            <a:r>
              <a:rPr lang="en-US" sz="2400" dirty="0" smtClean="0"/>
              <a:t>Make use of query trees </a:t>
            </a:r>
          </a:p>
          <a:p>
            <a:r>
              <a:rPr lang="en-US" sz="2400" dirty="0" smtClean="0"/>
              <a:t>Example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Find the names of employees 	other 	than J. Doe who worked 	on the CAD/CAM project for 	either 	1 or 2 years.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77" y="4525759"/>
            <a:ext cx="5401429" cy="2172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249" y="1029212"/>
            <a:ext cx="3059551" cy="5562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20012" y="6464974"/>
            <a:ext cx="15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Operator Tree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10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18724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Rewriting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85342" y="1302762"/>
            <a:ext cx="5360741" cy="509772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82102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Outline of todays Presentation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</a:t>
            </a:r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18989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Distributed Query Processing Methodology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779" y="1606596"/>
            <a:ext cx="5950976" cy="51334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414256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29089 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Normalization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027" y="1407337"/>
            <a:ext cx="7808334" cy="50350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34491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Analysis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395" y="1690688"/>
            <a:ext cx="8666398" cy="44862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7026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Analysis – Example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339" y="1998097"/>
            <a:ext cx="6439799" cy="26102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248" y="1870539"/>
            <a:ext cx="4686954" cy="28007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764" y="1297111"/>
            <a:ext cx="1724266" cy="4763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6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320130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Analysis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5121"/>
            <a:ext cx="10515600" cy="4351338"/>
          </a:xfrm>
        </p:spPr>
        <p:txBody>
          <a:bodyPr/>
          <a:lstStyle/>
          <a:p>
            <a:r>
              <a:rPr lang="en-US" dirty="0" smtClean="0"/>
              <a:t>If the query graph is not connected, the query is wrong. </a:t>
            </a:r>
          </a:p>
          <a:p>
            <a:pPr marL="457200" lvl="1" indent="0">
              <a:buNone/>
            </a:pPr>
            <a:r>
              <a:rPr lang="en-US" dirty="0" smtClean="0"/>
              <a:t>SELECT ENAME,RESP </a:t>
            </a:r>
          </a:p>
          <a:p>
            <a:pPr marL="457200" lvl="1" indent="0">
              <a:buNone/>
            </a:pPr>
            <a:r>
              <a:rPr lang="en-US" dirty="0" smtClean="0"/>
              <a:t>FROM EMP, ASG, PROJ </a:t>
            </a:r>
          </a:p>
          <a:p>
            <a:pPr marL="457200" lvl="1" indent="0">
              <a:buNone/>
            </a:pPr>
            <a:r>
              <a:rPr lang="en-US" dirty="0" smtClean="0"/>
              <a:t>WHERE EMP.ENO = ASG.ENO </a:t>
            </a:r>
          </a:p>
          <a:p>
            <a:pPr marL="457200" lvl="1" indent="0">
              <a:buNone/>
            </a:pPr>
            <a:r>
              <a:rPr lang="en-US" dirty="0" smtClean="0"/>
              <a:t>AND PNAME = "CAD/CAM" </a:t>
            </a:r>
          </a:p>
          <a:p>
            <a:pPr marL="457200" lvl="1" indent="0">
              <a:buNone/>
            </a:pPr>
            <a:r>
              <a:rPr lang="en-US" dirty="0" smtClean="0"/>
              <a:t>AND DUR ≥ 36 </a:t>
            </a:r>
          </a:p>
          <a:p>
            <a:pPr marL="457200" lvl="1" indent="0">
              <a:buNone/>
            </a:pPr>
            <a:r>
              <a:rPr lang="en-US" dirty="0" smtClean="0"/>
              <a:t>AND TITLE = "Programmer"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623" y="2359743"/>
            <a:ext cx="4260597" cy="242304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8727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Elimination of Redundancy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simplify? </a:t>
            </a:r>
          </a:p>
          <a:p>
            <a:pPr marL="0" indent="0">
              <a:buNone/>
            </a:pPr>
            <a:r>
              <a:rPr lang="en-US" dirty="0" smtClean="0"/>
              <a:t>	➠ Remember the example</a:t>
            </a:r>
          </a:p>
          <a:p>
            <a:pPr marL="0" indent="0">
              <a:buNone/>
            </a:pPr>
            <a:r>
              <a:rPr lang="en-US" dirty="0" smtClean="0"/>
              <a:t>		How? Use transformation rules </a:t>
            </a:r>
          </a:p>
          <a:p>
            <a:pPr marL="0" indent="0">
              <a:buNone/>
            </a:pPr>
            <a:r>
              <a:rPr lang="en-US" dirty="0" smtClean="0"/>
              <a:t>	➠ elimination of redundancy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idempotency</a:t>
            </a:r>
            <a:r>
              <a:rPr lang="en-US" dirty="0" smtClean="0"/>
              <a:t> rules </a:t>
            </a:r>
          </a:p>
          <a:p>
            <a:pPr marL="0" indent="0">
              <a:buNone/>
            </a:pPr>
            <a:r>
              <a:rPr lang="en-US" dirty="0" smtClean="0"/>
              <a:t>	p1 ∧ ¬( p1) ⇔ false </a:t>
            </a:r>
          </a:p>
          <a:p>
            <a:pPr marL="0" indent="0">
              <a:buNone/>
            </a:pPr>
            <a:r>
              <a:rPr lang="en-US" dirty="0" smtClean="0"/>
              <a:t>	p1 ∧ (p1 ∨ p2) ⇔ p1 </a:t>
            </a:r>
          </a:p>
          <a:p>
            <a:pPr marL="0" indent="0">
              <a:buNone/>
            </a:pPr>
            <a:r>
              <a:rPr lang="en-US" dirty="0" smtClean="0"/>
              <a:t>	p1 ∨ false ⇔ p1 </a:t>
            </a:r>
          </a:p>
          <a:p>
            <a:pPr marL="0" indent="0">
              <a:buNone/>
            </a:pPr>
            <a:r>
              <a:rPr lang="en-US" dirty="0" smtClean="0"/>
              <a:t>	… </a:t>
            </a:r>
          </a:p>
          <a:p>
            <a:pPr marL="0" indent="0">
              <a:buNone/>
            </a:pPr>
            <a:r>
              <a:rPr lang="en-US" dirty="0" smtClean="0"/>
              <a:t>	➠ application of transitivity </a:t>
            </a:r>
          </a:p>
          <a:p>
            <a:pPr marL="0" indent="0">
              <a:buNone/>
            </a:pPr>
            <a:r>
              <a:rPr lang="en-US" dirty="0" smtClean="0"/>
              <a:t>	➠ use of integrity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14668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Elimination of Redundancy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– Example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59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SELECT TITLE </a:t>
            </a:r>
          </a:p>
          <a:p>
            <a:pPr marL="0" indent="0">
              <a:buNone/>
            </a:pPr>
            <a:r>
              <a:rPr lang="en-US" dirty="0" smtClean="0"/>
              <a:t>FROM EMP</a:t>
            </a:r>
          </a:p>
          <a:p>
            <a:pPr marL="0" indent="0">
              <a:buNone/>
            </a:pPr>
            <a:r>
              <a:rPr lang="en-US" dirty="0" smtClean="0"/>
              <a:t>WHERE (NOT(EMP.TITLE = “Programmer”) </a:t>
            </a:r>
          </a:p>
          <a:p>
            <a:pPr marL="0" indent="0">
              <a:buNone/>
            </a:pPr>
            <a:r>
              <a:rPr lang="en-US" dirty="0" smtClean="0"/>
              <a:t>AND (EMP.TITLE = “Programmer” </a:t>
            </a:r>
          </a:p>
          <a:p>
            <a:pPr marL="0" indent="0">
              <a:buNone/>
            </a:pPr>
            <a:r>
              <a:rPr lang="en-US" dirty="0" smtClean="0"/>
              <a:t>OR EMP.TITLE = “Elect. Eng.”) AND NOT(EMP.TITLE = “Elect. Eng.”)) </a:t>
            </a:r>
          </a:p>
          <a:p>
            <a:pPr marL="0" indent="0">
              <a:buNone/>
            </a:pPr>
            <a:r>
              <a:rPr lang="en-US" dirty="0" smtClean="0"/>
              <a:t>OR EMP.ENAME = “J. Doe”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63097" y="2950144"/>
            <a:ext cx="5209887" cy="646331"/>
            <a:chOff x="2320413" y="2882150"/>
            <a:chExt cx="5209887" cy="646331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320413" y="3205316"/>
              <a:ext cx="455233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872748" y="2882150"/>
              <a:ext cx="657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P1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64890" y="3353051"/>
            <a:ext cx="5189013" cy="646331"/>
            <a:chOff x="1764890" y="3353051"/>
            <a:chExt cx="5189013" cy="646331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764890" y="3751006"/>
              <a:ext cx="455233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296351" y="3353051"/>
              <a:ext cx="657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P1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43665" y="3919419"/>
            <a:ext cx="5376073" cy="646331"/>
            <a:chOff x="1543665" y="3919419"/>
            <a:chExt cx="5376073" cy="64633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543665" y="4267199"/>
              <a:ext cx="4552335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255774" y="3919419"/>
              <a:ext cx="663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</a:rPr>
                <a:t>P2</a:t>
              </a:r>
              <a:endParaRPr lang="en-US" sz="3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69274" y="4432008"/>
            <a:ext cx="5250464" cy="646331"/>
            <a:chOff x="1669274" y="4432008"/>
            <a:chExt cx="5250464" cy="64633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669274" y="4775742"/>
              <a:ext cx="4552335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255774" y="4432008"/>
              <a:ext cx="663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</a:rPr>
                <a:t>P2</a:t>
              </a:r>
              <a:endParaRPr lang="en-US" sz="3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28383" y="4888694"/>
            <a:ext cx="5199950" cy="646331"/>
            <a:chOff x="1428383" y="4888694"/>
            <a:chExt cx="5199950" cy="64633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428383" y="5301768"/>
              <a:ext cx="455233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964369" y="4888694"/>
              <a:ext cx="663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C000"/>
                  </a:solidFill>
                </a:rPr>
                <a:t>P3</a:t>
              </a:r>
              <a:endParaRPr lang="en-US" sz="36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9055709" y="4851964"/>
            <a:ext cx="654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sym typeface="Symbol" panose="05050102010706020507" pitchFamily="18" charset="2"/>
              </a:rPr>
              <a:t>P3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9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35" name="Rectangle 34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39879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373</Words>
  <Application>Microsoft Office PowerPoint</Application>
  <PresentationFormat>Widescreen</PresentationFormat>
  <Paragraphs>94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Yu Gothic Light</vt:lpstr>
      <vt:lpstr>Arial</vt:lpstr>
      <vt:lpstr>Calibri</vt:lpstr>
      <vt:lpstr>Calibri Light</vt:lpstr>
      <vt:lpstr>Symbol</vt:lpstr>
      <vt:lpstr>Office Theme</vt:lpstr>
      <vt:lpstr> Query Processing Part II</vt:lpstr>
      <vt:lpstr>Outline of todays Presentation</vt:lpstr>
      <vt:lpstr>Distributed Query Processing Methodology</vt:lpstr>
      <vt:lpstr>Normalization</vt:lpstr>
      <vt:lpstr>Analysis</vt:lpstr>
      <vt:lpstr>Analysis – Example</vt:lpstr>
      <vt:lpstr>Analysis</vt:lpstr>
      <vt:lpstr>Elimination of Redundancy </vt:lpstr>
      <vt:lpstr>Elimination of Redundancy  – Example </vt:lpstr>
      <vt:lpstr>Rewriting</vt:lpstr>
      <vt:lpstr>Rewriting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Query Processing online session</dc:title>
  <dc:creator>User</dc:creator>
  <cp:lastModifiedBy>User</cp:lastModifiedBy>
  <cp:revision>36</cp:revision>
  <dcterms:created xsi:type="dcterms:W3CDTF">2020-03-26T09:21:25Z</dcterms:created>
  <dcterms:modified xsi:type="dcterms:W3CDTF">2020-05-04T17:54:14Z</dcterms:modified>
</cp:coreProperties>
</file>